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2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2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2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4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6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9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0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2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25000">
              <a:schemeClr val="accent6">
                <a:lumMod val="60000"/>
                <a:lumOff val="40000"/>
              </a:schemeClr>
            </a:gs>
            <a:gs pos="7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00DF7-3D65-4733-856C-871BB60C0EBA}" type="datetimeFigureOut">
              <a:rPr lang="en-GB" smtClean="0"/>
              <a:t>26/11/2011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4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688" y="2060848"/>
            <a:ext cx="827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Lets 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learn about telling the time…</a:t>
            </a:r>
            <a:endParaRPr lang="en-GB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Neil\AppData\Local\Microsoft\Windows\Temporary Internet Files\Content.IE5\N064NONO\MC9004414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62" y="3254323"/>
            <a:ext cx="3603677" cy="36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720" y="2924944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numbers round the clock face are hours.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19855"/>
            <a:ext cx="5369751" cy="5357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9855"/>
            <a:ext cx="5369751" cy="5357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4728" y="1556792"/>
            <a:ext cx="318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This is a clock face.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720" y="4883676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There are 12 hours marked on the clock.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19855"/>
            <a:ext cx="5369751" cy="5357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1340768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lines round the edge are minutes.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32368"/>
            <a:ext cx="5369751" cy="5357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4" y="3011468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There are 60 minutes marked on the clock.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4749424"/>
            <a:ext cx="3183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This is because there are 60 minutes in 1 hour.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77" y="3774524"/>
            <a:ext cx="1152128" cy="345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214071" y="3107015"/>
            <a:ext cx="1440159" cy="21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0152" y="1340768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small hand points to the hours.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2960963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big hand points to the minutes.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677008"/>
            <a:ext cx="3183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When the big hand points to 12 the time is o’clock.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2598446" cy="251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56200" y="3837302"/>
            <a:ext cx="3166725" cy="19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 flipV="1">
            <a:off x="1843001" y="3818745"/>
            <a:ext cx="2104273" cy="25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8223" y="159303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When the big hand moves from the 12 to the 3 it is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quarter past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hour.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223" y="420656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This is because the big hand has moved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quarter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of the way around the clock face.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558" y="3614740"/>
            <a:ext cx="2598446" cy="251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2598446" cy="251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56200" y="3837302"/>
            <a:ext cx="3166725" cy="19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 flipV="1">
            <a:off x="1843001" y="3818745"/>
            <a:ext cx="2104273" cy="25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8223" y="159303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When the big hand moves from the 12 to the 6 it is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half past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hour.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223" y="420656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This is because the big hand has moved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half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of the way around the clock face. 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476" y="3717032"/>
            <a:ext cx="2598446" cy="2514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558" y="3614740"/>
            <a:ext cx="2598446" cy="251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2598446" cy="251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56200" y="3837302"/>
            <a:ext cx="3166725" cy="19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 flipV="1">
            <a:off x="1843001" y="3818745"/>
            <a:ext cx="2104273" cy="25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8223" y="168628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When the big hand moves from the 12 to the 9 it is 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quarter to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hour.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223" y="4077072"/>
            <a:ext cx="3183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This is because the big hand only has 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quarter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of the clock face 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to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move to get to the next o’clock.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516" y="1700808"/>
            <a:ext cx="87129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  <a:latin typeface="Comic Sans MS" pitchFamily="66" charset="0"/>
              </a:rPr>
              <a:t>Well done! </a:t>
            </a:r>
          </a:p>
          <a:p>
            <a:pPr algn="ctr"/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You’ve 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all 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learnt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 something about telling 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the time.</a:t>
            </a:r>
            <a:endParaRPr lang="en-GB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Neil\AppData\Local\Microsoft\Windows\Temporary Internet Files\Content.IE5\2Q08SMBJ\MC9004338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42" y="4149080"/>
            <a:ext cx="2431116" cy="2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233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</dc:creator>
  <cp:lastModifiedBy>Neil</cp:lastModifiedBy>
  <cp:revision>29</cp:revision>
  <dcterms:created xsi:type="dcterms:W3CDTF">2011-11-22T20:32:42Z</dcterms:created>
  <dcterms:modified xsi:type="dcterms:W3CDTF">2011-11-26T21:03:53Z</dcterms:modified>
</cp:coreProperties>
</file>